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D60093"/>
    <a:srgbClr val="8000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110" d="100"/>
          <a:sy n="110" d="100"/>
        </p:scale>
        <p:origin x="394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3" y="1"/>
            <a:ext cx="3078427" cy="511731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7FA543AF-72E6-4DC9-89B9-FD3E6B6C12EA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1731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A8874B57-C27D-469B-8858-F7241D195B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417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45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60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28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70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3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23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20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5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90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27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50F8-F13A-4417-919A-78F05F3C4546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953FB-C673-419B-92E2-6BA6914420A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46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7625"/>
            <a:ext cx="9906000" cy="686980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71881" y="323504"/>
            <a:ext cx="9562235" cy="1156256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</a:p>
          <a:p>
            <a:pPr algn="ctr"/>
            <a:endParaRPr lang="en-GB" sz="8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8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8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800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36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pPr algn="ctr"/>
            <a:r>
              <a:rPr lang="en-GB" sz="36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</a:p>
          <a:p>
            <a:pPr algn="ctr"/>
            <a:r>
              <a:rPr lang="en-GB" sz="36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</a:p>
          <a:p>
            <a:pPr algn="ctr"/>
            <a:r>
              <a:rPr lang="en-GB" sz="4000" b="1" dirty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000" b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endParaRPr lang="en-GB" sz="1400" dirty="0">
              <a:solidFill>
                <a:schemeClr val="accent1"/>
              </a:solidFill>
            </a:endParaRPr>
          </a:p>
          <a:p>
            <a:pPr algn="ctr"/>
            <a:endParaRPr lang="en-GB" sz="4000" dirty="0" smtClean="0">
              <a:solidFill>
                <a:schemeClr val="accent1"/>
              </a:solidFill>
            </a:endParaRPr>
          </a:p>
          <a:p>
            <a:pPr algn="ctr"/>
            <a:endParaRPr lang="en-GB" sz="4000" b="1" dirty="0" smtClean="0">
              <a:solidFill>
                <a:srgbClr val="FF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1400" dirty="0" smtClean="0">
                <a:solidFill>
                  <a:schemeClr val="accent1"/>
                </a:solidFill>
              </a:rPr>
              <a:t>                             </a:t>
            </a:r>
            <a:endParaRPr lang="en-GB" sz="4000" dirty="0">
              <a:solidFill>
                <a:srgbClr val="FF6699"/>
              </a:solidFill>
            </a:endParaRPr>
          </a:p>
          <a:p>
            <a:pPr algn="ctr"/>
            <a:endParaRPr lang="en-GB" sz="3400" dirty="0">
              <a:solidFill>
                <a:srgbClr val="80008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89450"/>
              </p:ext>
            </p:extLst>
          </p:nvPr>
        </p:nvGraphicFramePr>
        <p:xfrm>
          <a:off x="1712640" y="1556792"/>
          <a:ext cx="7560840" cy="3684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7913">
                <a:tc>
                  <a:txBody>
                    <a:bodyPr/>
                    <a:lstStyle/>
                    <a:p>
                      <a:endParaRPr lang="en-GB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 smtClean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dirty="0" smtClean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Monday</a:t>
                      </a:r>
                      <a:endParaRPr lang="en-GB" sz="1400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 smtClean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dirty="0" smtClean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Tuesday</a:t>
                      </a:r>
                      <a:endParaRPr lang="en-GB" sz="1400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 smtClean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dirty="0" smtClean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Wednesday</a:t>
                      </a:r>
                      <a:endParaRPr lang="en-GB" sz="1400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 smtClean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dirty="0" smtClean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Thursday</a:t>
                      </a:r>
                      <a:endParaRPr lang="en-GB" sz="1400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 smtClean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dirty="0" smtClean="0"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Friday</a:t>
                      </a:r>
                      <a:endParaRPr lang="en-GB" sz="1400" dirty="0"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849">
                <a:tc>
                  <a:txBody>
                    <a:bodyPr/>
                    <a:lstStyle/>
                    <a:p>
                      <a:pPr algn="ctr"/>
                      <a:endParaRPr lang="en-GB" sz="1400" b="1" dirty="0" smtClean="0">
                        <a:solidFill>
                          <a:schemeClr val="bg1"/>
                        </a:solidFill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Hot</a:t>
                      </a:r>
                      <a:r>
                        <a:rPr lang="en-GB" sz="1400" b="1" baseline="0" dirty="0" smtClean="0">
                          <a:solidFill>
                            <a:schemeClr val="bg1"/>
                          </a:solidFill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 Choice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Pizza </a:t>
                      </a: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Slice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Veggie Dippers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Plain Pasta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Vegetable Samosa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Chicken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Drumstick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Plain Rice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Hot Dogs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Chicken Nuggets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Potato Wedges 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Pasta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Bolognese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Bake </a:t>
                      </a: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Cheese Or Jam Sandwich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Garlic Bread 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Fish Finger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Chicken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Drumstick</a:t>
                      </a: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Chips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309">
                <a:tc>
                  <a:txBody>
                    <a:bodyPr/>
                    <a:lstStyle/>
                    <a:p>
                      <a:pPr algn="ctr"/>
                      <a:endParaRPr lang="en-GB" sz="800" b="1" baseline="0" dirty="0" smtClean="0">
                        <a:solidFill>
                          <a:schemeClr val="bg1"/>
                        </a:solidFill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endParaRPr lang="en-GB" sz="800" b="1" baseline="0" dirty="0" smtClean="0">
                        <a:solidFill>
                          <a:schemeClr val="bg1"/>
                        </a:solidFill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bg1"/>
                          </a:solidFill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Cold Choice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endParaRPr lang="en-GB" sz="1400" b="1" baseline="0" dirty="0" smtClean="0">
                        <a:solidFill>
                          <a:schemeClr val="bg1"/>
                        </a:solidFill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Carrot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&amp; Pepper Sticks with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Houmous Dip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Cucumber Sticks with Raita Dip</a:t>
                      </a: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Coleslaw                       &amp; Salsa</a:t>
                      </a: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Cherry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Tomatoes, Olives 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Cucumber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&amp; Lemon Mayo 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632">
                <a:tc>
                  <a:txBody>
                    <a:bodyPr/>
                    <a:lstStyle/>
                    <a:p>
                      <a:pPr algn="ctr"/>
                      <a:endParaRPr lang="en-GB" sz="800" b="1" dirty="0" smtClean="0">
                        <a:solidFill>
                          <a:schemeClr val="bg1"/>
                        </a:solidFill>
                        <a:latin typeface="Segoe UI Semibold" panose="020B0702040204020203" pitchFamily="34" charset="0"/>
                        <a:cs typeface="Segoe UI Semibold" panose="020B0702040204020203" pitchFamily="34" charset="0"/>
                      </a:endParaRP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Segoe UI Semibold" panose="020B0702040204020203" pitchFamily="34" charset="0"/>
                          <a:cs typeface="Segoe UI Semibold" panose="020B0702040204020203" pitchFamily="34" charset="0"/>
                        </a:rPr>
                        <a:t>Dessert Choice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Dessert of the</a:t>
                      </a:r>
                      <a:r>
                        <a:rPr lang="en-GB" sz="11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 Day </a:t>
                      </a:r>
                      <a:endParaRPr lang="en-GB" sz="1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Dessert of the Day 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Dessert of the Day 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Dessert of the Day 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Segoe UI Semibold" panose="020B0702040204020203" pitchFamily="34" charset="0"/>
                          <a:ea typeface="Times New Roman"/>
                          <a:cs typeface="Segoe UI Semibold" panose="020B0702040204020203" pitchFamily="34" charset="0"/>
                        </a:rPr>
                        <a:t>Dessert of the Day 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Segoe UI Semibold" panose="020B0702040204020203" pitchFamily="34" charset="0"/>
                        <a:ea typeface="Times New Roman"/>
                        <a:cs typeface="Segoe UI Semibold" panose="020B0702040204020203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 rot="16200000">
            <a:off x="-907055" y="3175272"/>
            <a:ext cx="3552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accent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Snack Menu </a:t>
            </a:r>
            <a:endParaRPr lang="en-GB" sz="4000" b="1" dirty="0">
              <a:solidFill>
                <a:schemeClr val="accent5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pic>
        <p:nvPicPr>
          <p:cNvPr id="1030" name="Picture 6" descr="C:\Users\PeterSawula\AppData\Local\Microsoft\Windows\Temporary Internet Files\Content.IE5\QKO621HV\fruit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789" y="356300"/>
            <a:ext cx="2024723" cy="120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400605" y="5353689"/>
            <a:ext cx="2464164" cy="457163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rgbClr val="00B050"/>
                </a:solidFill>
              </a:rPr>
              <a:t>Daily Selection also includes :</a:t>
            </a:r>
          </a:p>
          <a:p>
            <a:pPr algn="ctr"/>
            <a:r>
              <a:rPr lang="en-GB" sz="1000" dirty="0" smtClean="0">
                <a:solidFill>
                  <a:schemeClr val="accent1"/>
                </a:solidFill>
              </a:rPr>
              <a:t> Fresh Fruit, Yoghurt, Cheese &amp; Biscuits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00605" y="5964104"/>
            <a:ext cx="2464164" cy="568818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rgbClr val="00B050"/>
                </a:solidFill>
              </a:rPr>
              <a:t>All meat served is </a:t>
            </a:r>
            <a:r>
              <a:rPr lang="en-GB" sz="1000" dirty="0" smtClean="0">
                <a:solidFill>
                  <a:srgbClr val="00B050"/>
                </a:solidFill>
              </a:rPr>
              <a:t>Halal</a:t>
            </a:r>
            <a:endParaRPr lang="en-GB" sz="1000" dirty="0">
              <a:solidFill>
                <a:srgbClr val="00B050"/>
              </a:solidFill>
            </a:endParaRPr>
          </a:p>
          <a:p>
            <a:pPr algn="ctr"/>
            <a:r>
              <a:rPr lang="en-GB" sz="1000" dirty="0">
                <a:solidFill>
                  <a:srgbClr val="00B050"/>
                </a:solidFill>
              </a:rPr>
              <a:t>All fish from sustainable </a:t>
            </a:r>
            <a:r>
              <a:rPr lang="en-GB" sz="1000" dirty="0" smtClean="0">
                <a:solidFill>
                  <a:srgbClr val="00B050"/>
                </a:solidFill>
              </a:rPr>
              <a:t>sources</a:t>
            </a:r>
            <a:endParaRPr lang="en-GB" sz="1000" dirty="0">
              <a:solidFill>
                <a:srgbClr val="00B050"/>
              </a:solidFill>
            </a:endParaRPr>
          </a:p>
          <a:p>
            <a:pPr algn="ctr"/>
            <a:r>
              <a:rPr lang="en-GB" sz="1000" b="1" dirty="0" smtClean="0">
                <a:solidFill>
                  <a:srgbClr val="00B050"/>
                </a:solidFill>
              </a:rPr>
              <a:t>Items </a:t>
            </a:r>
            <a:r>
              <a:rPr lang="en-GB" sz="1000" b="1" dirty="0">
                <a:solidFill>
                  <a:srgbClr val="00B050"/>
                </a:solidFill>
              </a:rPr>
              <a:t>subject to availability </a:t>
            </a:r>
            <a:endParaRPr lang="en-GB" sz="1000" b="1" dirty="0"/>
          </a:p>
        </p:txBody>
      </p:sp>
      <p:pic>
        <p:nvPicPr>
          <p:cNvPr id="14" name="Picture 13" descr="c4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3504">
            <a:off x="6627179" y="5578422"/>
            <a:ext cx="1146454" cy="85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98" y="398626"/>
            <a:ext cx="3723541" cy="99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81207" y="458155"/>
            <a:ext cx="2753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accent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Nursery</a:t>
            </a:r>
            <a:r>
              <a:rPr lang="en-GB" dirty="0" smtClean="0">
                <a:solidFill>
                  <a:schemeClr val="accent5"/>
                </a:solidFill>
              </a:rPr>
              <a:t> </a:t>
            </a:r>
            <a:endParaRPr lang="en-GB" dirty="0">
              <a:solidFill>
                <a:schemeClr val="accent5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306" y="5400908"/>
            <a:ext cx="1352998" cy="120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4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125</Words>
  <Application>Microsoft Office PowerPoint</Application>
  <PresentationFormat>A4 Paper (210x297 mm)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 Black</vt:lpstr>
      <vt:lpstr>Segoe UI Semibold</vt:lpstr>
      <vt:lpstr>Times New Roman</vt:lpstr>
      <vt:lpstr>Office Theme</vt:lpstr>
      <vt:lpstr> </vt:lpstr>
    </vt:vector>
  </TitlesOfParts>
  <Company>LBN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Sawula</dc:creator>
  <cp:lastModifiedBy>Trevor Garner</cp:lastModifiedBy>
  <cp:revision>45</cp:revision>
  <cp:lastPrinted>2016-02-02T12:19:46Z</cp:lastPrinted>
  <dcterms:created xsi:type="dcterms:W3CDTF">2015-10-29T13:36:19Z</dcterms:created>
  <dcterms:modified xsi:type="dcterms:W3CDTF">2024-09-30T11:13:38Z</dcterms:modified>
</cp:coreProperties>
</file>